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255B8-8C30-467E-B05B-A74DE5DAB89D}" v="2" dt="2023-02-03T12:05:24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B58255B8-8C30-467E-B05B-A74DE5DAB89D}"/>
    <pc:docChg chg="custSel addSld modSld">
      <pc:chgData name="Jankees den Otter" userId="45164e2d-bd72-4cb9-860e-913f35c6e7ee" providerId="ADAL" clId="{B58255B8-8C30-467E-B05B-A74DE5DAB89D}" dt="2023-02-03T12:09:36.825" v="1287" actId="2711"/>
      <pc:docMkLst>
        <pc:docMk/>
      </pc:docMkLst>
      <pc:sldChg chg="modSp mod">
        <pc:chgData name="Jankees den Otter" userId="45164e2d-bd72-4cb9-860e-913f35c6e7ee" providerId="ADAL" clId="{B58255B8-8C30-467E-B05B-A74DE5DAB89D}" dt="2023-02-03T07:37:07.662" v="0" actId="113"/>
        <pc:sldMkLst>
          <pc:docMk/>
          <pc:sldMk cId="491706957" sldId="259"/>
        </pc:sldMkLst>
        <pc:spChg chg="mod">
          <ac:chgData name="Jankees den Otter" userId="45164e2d-bd72-4cb9-860e-913f35c6e7ee" providerId="ADAL" clId="{B58255B8-8C30-467E-B05B-A74DE5DAB89D}" dt="2023-02-03T07:37:07.662" v="0" actId="113"/>
          <ac:spMkLst>
            <pc:docMk/>
            <pc:sldMk cId="491706957" sldId="259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B58255B8-8C30-467E-B05B-A74DE5DAB89D}" dt="2023-02-03T12:08:56.801" v="1284" actId="2711"/>
        <pc:sldMkLst>
          <pc:docMk/>
          <pc:sldMk cId="333923695" sldId="264"/>
        </pc:sldMkLst>
        <pc:spChg chg="mod">
          <ac:chgData name="Jankees den Otter" userId="45164e2d-bd72-4cb9-860e-913f35c6e7ee" providerId="ADAL" clId="{B58255B8-8C30-467E-B05B-A74DE5DAB89D}" dt="2023-02-03T12:08:56.801" v="1284" actId="2711"/>
          <ac:spMkLst>
            <pc:docMk/>
            <pc:sldMk cId="333923695" sldId="264"/>
            <ac:spMk id="3" creationId="{00000000-0000-0000-0000-000000000000}"/>
          </ac:spMkLst>
        </pc:spChg>
        <pc:picChg chg="mod">
          <ac:chgData name="Jankees den Otter" userId="45164e2d-bd72-4cb9-860e-913f35c6e7ee" providerId="ADAL" clId="{B58255B8-8C30-467E-B05B-A74DE5DAB89D}" dt="2023-02-03T07:39:31.291" v="41" actId="1076"/>
          <ac:picMkLst>
            <pc:docMk/>
            <pc:sldMk cId="333923695" sldId="264"/>
            <ac:picMk id="4" creationId="{00000000-0000-0000-0000-000000000000}"/>
          </ac:picMkLst>
        </pc:picChg>
      </pc:sldChg>
      <pc:sldChg chg="modSp mod">
        <pc:chgData name="Jankees den Otter" userId="45164e2d-bd72-4cb9-860e-913f35c6e7ee" providerId="ADAL" clId="{B58255B8-8C30-467E-B05B-A74DE5DAB89D}" dt="2023-02-03T12:09:13.412" v="1285" actId="2711"/>
        <pc:sldMkLst>
          <pc:docMk/>
          <pc:sldMk cId="1082504117" sldId="265"/>
        </pc:sldMkLst>
        <pc:spChg chg="mod">
          <ac:chgData name="Jankees den Otter" userId="45164e2d-bd72-4cb9-860e-913f35c6e7ee" providerId="ADAL" clId="{B58255B8-8C30-467E-B05B-A74DE5DAB89D}" dt="2023-02-03T12:09:13.412" v="1285" actId="2711"/>
          <ac:spMkLst>
            <pc:docMk/>
            <pc:sldMk cId="1082504117" sldId="265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B58255B8-8C30-467E-B05B-A74DE5DAB89D}" dt="2023-02-03T12:09:24.337" v="1286" actId="2711"/>
        <pc:sldMkLst>
          <pc:docMk/>
          <pc:sldMk cId="1408683175" sldId="266"/>
        </pc:sldMkLst>
        <pc:spChg chg="mod">
          <ac:chgData name="Jankees den Otter" userId="45164e2d-bd72-4cb9-860e-913f35c6e7ee" providerId="ADAL" clId="{B58255B8-8C30-467E-B05B-A74DE5DAB89D}" dt="2023-02-03T12:09:24.337" v="1286" actId="2711"/>
          <ac:spMkLst>
            <pc:docMk/>
            <pc:sldMk cId="1408683175" sldId="266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B58255B8-8C30-467E-B05B-A74DE5DAB89D}" dt="2023-02-03T12:09:36.825" v="1287" actId="2711"/>
        <pc:sldMkLst>
          <pc:docMk/>
          <pc:sldMk cId="1748434714" sldId="267"/>
        </pc:sldMkLst>
        <pc:spChg chg="mod">
          <ac:chgData name="Jankees den Otter" userId="45164e2d-bd72-4cb9-860e-913f35c6e7ee" providerId="ADAL" clId="{B58255B8-8C30-467E-B05B-A74DE5DAB89D}" dt="2023-02-03T12:09:36.825" v="1287" actId="2711"/>
          <ac:spMkLst>
            <pc:docMk/>
            <pc:sldMk cId="1748434714" sldId="267"/>
            <ac:spMk id="3" creationId="{00000000-0000-0000-0000-000000000000}"/>
          </ac:spMkLst>
        </pc:spChg>
      </pc:sldChg>
      <pc:sldChg chg="modSp new mod">
        <pc:chgData name="Jankees den Otter" userId="45164e2d-bd72-4cb9-860e-913f35c6e7ee" providerId="ADAL" clId="{B58255B8-8C30-467E-B05B-A74DE5DAB89D}" dt="2023-02-03T12:04:18.546" v="1079" actId="113"/>
        <pc:sldMkLst>
          <pc:docMk/>
          <pc:sldMk cId="3621012100" sldId="268"/>
        </pc:sldMkLst>
        <pc:spChg chg="mod">
          <ac:chgData name="Jankees den Otter" userId="45164e2d-bd72-4cb9-860e-913f35c6e7ee" providerId="ADAL" clId="{B58255B8-8C30-467E-B05B-A74DE5DAB89D}" dt="2023-02-03T10:44:10.695" v="367" actId="20577"/>
          <ac:spMkLst>
            <pc:docMk/>
            <pc:sldMk cId="3621012100" sldId="268"/>
            <ac:spMk id="2" creationId="{C1E86741-5B0A-C8A3-B99C-23CC2B904FE8}"/>
          </ac:spMkLst>
        </pc:spChg>
        <pc:spChg chg="mod">
          <ac:chgData name="Jankees den Otter" userId="45164e2d-bd72-4cb9-860e-913f35c6e7ee" providerId="ADAL" clId="{B58255B8-8C30-467E-B05B-A74DE5DAB89D}" dt="2023-02-03T12:04:18.546" v="1079" actId="113"/>
          <ac:spMkLst>
            <pc:docMk/>
            <pc:sldMk cId="3621012100" sldId="268"/>
            <ac:spMk id="3" creationId="{D32A90C1-C76B-DD11-1336-1A116B1BF9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3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2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86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22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278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85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85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03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7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26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8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8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77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4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7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4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64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B2183B-FC4D-2F4F-8AA9-0EEFCCB667C3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E405D6-2E19-7648-BE55-267D2FACE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9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42260"/>
            <a:ext cx="8761413" cy="1134140"/>
          </a:xfrm>
        </p:spPr>
        <p:txBody>
          <a:bodyPr/>
          <a:lstStyle/>
          <a:p>
            <a:pPr algn="ctr"/>
            <a:r>
              <a:rPr lang="nl-NL" b="1" dirty="0"/>
              <a:t>DE HONGAARSE OPSTAND</a:t>
            </a:r>
            <a:br>
              <a:rPr lang="nl-NL" b="1" dirty="0"/>
            </a:br>
            <a:r>
              <a:rPr lang="nl-NL" b="1" dirty="0"/>
              <a:t>1956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02933"/>
            <a:ext cx="12192000" cy="4555067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 Stalin waren in Hongarije: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1000den Hongaren geëxecuteerd 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150.000 Hongaren opgesloten in werkkampen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 de dood van Stalin komen er minder strenge 											communisten aan de macht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Studenten demonstreren in Boedapest voor meer vrijheid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De nieuwe leider Nagy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belooft vrije verkiezingen en zegt dat het Sovjetleger Hongarije moet verlaten:      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De Hongaarse Opstand begint in 1956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Chroesjtsjov laat Rode leger opstand neerslaan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3000 Hongaren gedood tijdens gevechten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Nagy en 100den anderen geëxecuteerd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52" y="1362000"/>
            <a:ext cx="5385148" cy="36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06056"/>
            <a:ext cx="8761413" cy="1070344"/>
          </a:xfrm>
        </p:spPr>
        <p:txBody>
          <a:bodyPr/>
          <a:lstStyle/>
          <a:p>
            <a:pPr algn="ctr"/>
            <a:r>
              <a:rPr lang="nl-NL" b="1"/>
              <a:t>KOUDE OORLOGCONFLICTEN</a:t>
            </a:r>
            <a:br>
              <a:rPr lang="nl-NL" b="1"/>
            </a:br>
            <a:r>
              <a:rPr lang="nl-NL" b="1"/>
              <a:t>JAREN 60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24100"/>
            <a:ext cx="12192000" cy="45339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Vietnamoorlog: VS proberen verspreiding van het communisme te voorkomen door met leger              Zuid-Vietnam tegen communistisch Noord-Vietnam te beschermen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VS verliest deze oorlog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1968		Praagse lente												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 grijpt met leger in als communistische partij van Tjecho-Slowakije onder                                                             leiding van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Dubcek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meer vrijheid wil geven aan eigen volk.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Dubcek wordt afgezet als president en wekt zijn verdere leven als                                                             boswachter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32" y="3592417"/>
            <a:ext cx="4795643" cy="335130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1633" y="5849472"/>
            <a:ext cx="645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FILMFRAGMENT UIT ‘JAN PALACH’: DE STUDENT DIE ZICH UIT PROTEST TEGEN DE SOVJET-INVAL VAN TJECHO-SLOWAKIJE IN BRAND STEEKT.</a:t>
            </a:r>
          </a:p>
        </p:txBody>
      </p:sp>
    </p:spTree>
    <p:extLst>
      <p:ext uri="{BB962C8B-B14F-4D97-AF65-F5344CB8AC3E}">
        <p14:creationId xmlns:p14="http://schemas.microsoft.com/office/powerpoint/2010/main" val="33392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6741-5B0A-C8A3-B99C-23CC2B90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66725"/>
            <a:ext cx="8761413" cy="1514475"/>
          </a:xfrm>
        </p:spPr>
        <p:txBody>
          <a:bodyPr/>
          <a:lstStyle/>
          <a:p>
            <a:pPr algn="ctr"/>
            <a:r>
              <a:rPr lang="nl-NL" b="1" dirty="0"/>
              <a:t>Nieuwe wapenwedloop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1975-1987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A90C1-C76B-DD11-1336-1A116B1B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Na de Cubacrisis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1962 begint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tijd van ontspanning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tussen de VS en de SU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leid in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1972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tot een verdrag waarin staat dat beide landen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geen langeafstandsraketten meer bouwen</a:t>
            </a:r>
          </a:p>
          <a:p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1975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begint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nieuwe wapenwedloop;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beide landen houden zich aan het verdrag uit 1972, maar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Bouwen dan een ander soort raketten: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SU bouwt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middellangeafstandsraketten,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die vanuit de SU heel Europa kunnen bereiken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1979 besluit de NAVO ook om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zulke raketten te bouwen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en te plaatsen in Europa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leidt tot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vele demonstraties in Europa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 mensen die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bang zijn voor een kernoorlog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Deze demonstranten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vrezen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agressieve politiek van de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Amerikaanse president Ronald Reagan</a:t>
            </a:r>
          </a:p>
        </p:txBody>
      </p:sp>
    </p:spTree>
    <p:extLst>
      <p:ext uri="{BB962C8B-B14F-4D97-AF65-F5344CB8AC3E}">
        <p14:creationId xmlns:p14="http://schemas.microsoft.com/office/powerpoint/2010/main" val="362101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616688"/>
            <a:ext cx="8761413" cy="1059712"/>
          </a:xfrm>
        </p:spPr>
        <p:txBody>
          <a:bodyPr/>
          <a:lstStyle/>
          <a:p>
            <a:pPr algn="ctr"/>
            <a:r>
              <a:rPr lang="nl-NL" b="1" dirty="0"/>
              <a:t>NIEUWE VIJANDIGHEDEN</a:t>
            </a:r>
            <a:br>
              <a:rPr lang="nl-NL" b="1" dirty="0"/>
            </a:br>
            <a:r>
              <a:rPr lang="nl-NL" b="1" dirty="0"/>
              <a:t>VANAF 1975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 breidt invloed uit in Ethiopië, Angola en Zuid-Jemen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1979		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SU valt Afghanistan binnen om communistische president te helpen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1989       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SU verliest deze oorlog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Amerikaanse president noemt SU ‘het rijk van het kwaad’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VS verhogen defensie-uitgaven en komen o.a. Met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(mislukt) ruimteschild boven VS om raketten van SU in 											        ruimte neer te schieten =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Starwars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29" y="3579014"/>
            <a:ext cx="4325471" cy="327898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25034" y="6441141"/>
            <a:ext cx="2433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AFGHAANSE VERZETSTRIJDERS</a:t>
            </a:r>
          </a:p>
        </p:txBody>
      </p:sp>
    </p:spTree>
    <p:extLst>
      <p:ext uri="{BB962C8B-B14F-4D97-AF65-F5344CB8AC3E}">
        <p14:creationId xmlns:p14="http://schemas.microsoft.com/office/powerpoint/2010/main" val="108250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499730"/>
            <a:ext cx="8761413" cy="1176670"/>
          </a:xfrm>
        </p:spPr>
        <p:txBody>
          <a:bodyPr/>
          <a:lstStyle/>
          <a:p>
            <a:pPr algn="ctr"/>
            <a:r>
              <a:rPr lang="nl-NL" b="1" dirty="0"/>
              <a:t>GLASNOST EN PERESTROJKA</a:t>
            </a:r>
            <a:br>
              <a:rPr lang="nl-NL" b="1" dirty="0"/>
            </a:br>
            <a:r>
              <a:rPr lang="nl-NL" b="1" dirty="0"/>
              <a:t>1985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Michail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Gorbatsjov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wordt nieuwe leider van de SU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gaat economisch slecht in het communistische Oostblok</a:t>
            </a: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Gorbatsjov komt met nieuwe politiek om problemen op te lossen: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Glasnost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= openheid, mensen krijgen vrijheid van meningsuiting. 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Perestrojka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= (economische) hervormingen, mensen mogen zelf 							                weer een bedrijf beginnen</a:t>
            </a:r>
          </a:p>
          <a:p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Deze nieuwe politiek leidt in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1987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tot het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INF-verdrag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tussen de VS en                                                                de SU: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alle middellangeafstandsraketten worden vernietigd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5" y="1489705"/>
            <a:ext cx="4164106" cy="53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8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52893"/>
            <a:ext cx="8761413" cy="1123507"/>
          </a:xfrm>
        </p:spPr>
        <p:txBody>
          <a:bodyPr/>
          <a:lstStyle/>
          <a:p>
            <a:pPr algn="ctr"/>
            <a:r>
              <a:rPr lang="nl-NL" b="1" dirty="0"/>
              <a:t>EINDE </a:t>
            </a:r>
            <a:r>
              <a:rPr lang="nl-NL" b="1"/>
              <a:t>KOUDE OORLOG</a:t>
            </a:r>
            <a:br>
              <a:rPr lang="nl-NL" b="1"/>
            </a:br>
            <a:r>
              <a:rPr lang="nl-NL" b="1"/>
              <a:t>1989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286000"/>
            <a:ext cx="12192000" cy="4572000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Ondanks glasnost en perestrojka heeft de bevolking van de SU geen vertrouwen meer in het communisme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Reagan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Gorbatsjov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maken afspraken over de vermindering van kernwapens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 besluit niet meer in te grijpen in communistische satellietstaten in Oost-Europa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1989 worden de communistische regeringen in Oost-Europa 								                        1-voor-1afgezet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9 november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1989: De Val van de Berlijnse Muur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EINDE KOUDE OORLOG</a:t>
            </a:r>
          </a:p>
          <a:p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 valt uit elkaar in 1991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5" y="3879505"/>
            <a:ext cx="4486835" cy="297849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04765" y="6225988"/>
            <a:ext cx="4276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GORBATSJOV (SU) EN REAGAN (VS)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34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567</Words>
  <Application>Microsoft Office PowerPoint</Application>
  <PresentationFormat>Breedbeeld</PresentationFormat>
  <Paragraphs>58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Ion-directiekamer</vt:lpstr>
      <vt:lpstr>DE HONGAARSE OPSTAND 1956</vt:lpstr>
      <vt:lpstr>KOUDE OORLOGCONFLICTEN JAREN 60</vt:lpstr>
      <vt:lpstr>Nieuwe wapenwedloop  1975-1987</vt:lpstr>
      <vt:lpstr>NIEUWE VIJANDIGHEDEN VANAF 1975</vt:lpstr>
      <vt:lpstr>GLASNOST EN PERESTROJKA 1985</vt:lpstr>
      <vt:lpstr>EINDE KOUDE OORLOG 1989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HONGAARSE OPSTAND 1956</dc:title>
  <dc:creator>Jankees den Otter</dc:creator>
  <cp:lastModifiedBy>Jankees den Otter</cp:lastModifiedBy>
  <cp:revision>1</cp:revision>
  <dcterms:created xsi:type="dcterms:W3CDTF">2023-02-02T18:24:55Z</dcterms:created>
  <dcterms:modified xsi:type="dcterms:W3CDTF">2023-02-03T12:09:37Z</dcterms:modified>
</cp:coreProperties>
</file>